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8" r:id="rId3"/>
    <p:sldId id="256" r:id="rId4"/>
    <p:sldId id="258" r:id="rId5"/>
    <p:sldId id="259" r:id="rId6"/>
    <p:sldId id="261" r:id="rId7"/>
    <p:sldId id="260" r:id="rId8"/>
    <p:sldId id="262" r:id="rId9"/>
    <p:sldId id="264" r:id="rId10"/>
    <p:sldId id="271" r:id="rId11"/>
    <p:sldId id="265" r:id="rId12"/>
    <p:sldId id="272" r:id="rId13"/>
    <p:sldId id="263" r:id="rId14"/>
    <p:sldId id="275" r:id="rId15"/>
    <p:sldId id="273" r:id="rId16"/>
    <p:sldId id="266" r:id="rId17"/>
    <p:sldId id="267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ương Giang" initials="HG" lastIdx="1" clrIdx="0">
    <p:extLst>
      <p:ext uri="{19B8F6BF-5375-455C-9EA6-DF929625EA0E}">
        <p15:presenceInfo xmlns:p15="http://schemas.microsoft.com/office/powerpoint/2012/main" userId="6e01f857206b86c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D5"/>
    <a:srgbClr val="FFBAB3"/>
    <a:srgbClr val="AAC95B"/>
    <a:srgbClr val="FDF9DE"/>
    <a:srgbClr val="FFCE2A"/>
    <a:srgbClr val="91B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4.svg"/><Relationship Id="rId7" Type="http://schemas.openxmlformats.org/officeDocument/2006/relationships/image" Target="../media/image3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5.png"/><Relationship Id="rId9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32209" y="6181208"/>
            <a:ext cx="8223582" cy="53079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81388" y="5143500"/>
            <a:ext cx="3525224" cy="71545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84086" y="2233852"/>
            <a:ext cx="14119827" cy="2633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25403" y="-882519"/>
            <a:ext cx="2437194" cy="239454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0"/>
          <p:cNvSpPr/>
          <p:nvPr/>
        </p:nvSpPr>
        <p:spPr>
          <a:xfrm>
            <a:off x="0" y="8918133"/>
            <a:ext cx="18288000" cy="1368867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C05E9361-FC83-4B14-AFE2-FCA0DA3EB034}"/>
              </a:ext>
            </a:extLst>
          </p:cNvPr>
          <p:cNvSpPr txBox="1"/>
          <p:nvPr/>
        </p:nvSpPr>
        <p:spPr>
          <a:xfrm>
            <a:off x="1468513" y="572785"/>
            <a:ext cx="15350974" cy="792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II. NHẠC CỤ TIẾT TẤU: BÀI THỰC HÀNH SỐ 5</a:t>
            </a: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DDE51AD8-0606-4530-BF76-BB94464CA2F1}"/>
              </a:ext>
            </a:extLst>
          </p:cNvPr>
          <p:cNvSpPr txBox="1"/>
          <p:nvPr/>
        </p:nvSpPr>
        <p:spPr>
          <a:xfrm>
            <a:off x="2553062" y="2552700"/>
            <a:ext cx="13181875" cy="2124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A62A3A-4BB0-4E2B-8701-6F691BC0A490}"/>
              </a:ext>
            </a:extLst>
          </p:cNvPr>
          <p:cNvSpPr txBox="1"/>
          <p:nvPr/>
        </p:nvSpPr>
        <p:spPr>
          <a:xfrm>
            <a:off x="5223026" y="1714500"/>
            <a:ext cx="7841948" cy="79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211E487F-8FB7-443A-AF01-26881EC7F08C}"/>
              </a:ext>
            </a:extLst>
          </p:cNvPr>
          <p:cNvSpPr txBox="1"/>
          <p:nvPr/>
        </p:nvSpPr>
        <p:spPr>
          <a:xfrm>
            <a:off x="1635421" y="876300"/>
            <a:ext cx="15017159" cy="697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i="1" spc="-96" dirty="0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i="1" spc="-96" dirty="0" err="1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i="1" spc="-96" dirty="0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spc="-96" dirty="0" err="1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800" i="1" spc="-96" dirty="0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spc="-96" dirty="0" err="1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i="1" spc="-96" dirty="0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spc="-96" dirty="0" err="1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800" i="1" spc="-96" dirty="0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spc="-96" dirty="0" err="1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i="1" spc="-96" dirty="0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spc="-96" dirty="0" err="1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endParaRPr lang="en-US" sz="4800" i="1" spc="-96" dirty="0">
              <a:solidFill>
                <a:srgbClr val="91B3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5AEC75-4036-47F1-8537-642CFC4564A9}"/>
              </a:ext>
            </a:extLst>
          </p:cNvPr>
          <p:cNvGrpSpPr/>
          <p:nvPr/>
        </p:nvGrpSpPr>
        <p:grpSpPr>
          <a:xfrm>
            <a:off x="1752600" y="5250505"/>
            <a:ext cx="9923387" cy="1547286"/>
            <a:chOff x="1506613" y="7608265"/>
            <a:chExt cx="9923387" cy="15472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CF41A0D-EE59-406B-8D6F-B3A9C8E3FC04}"/>
                </a:ext>
              </a:extLst>
            </p:cNvPr>
            <p:cNvGrpSpPr/>
            <p:nvPr/>
          </p:nvGrpSpPr>
          <p:grpSpPr>
            <a:xfrm>
              <a:off x="7239000" y="7608265"/>
              <a:ext cx="2546073" cy="1030537"/>
              <a:chOff x="7239000" y="7608265"/>
              <a:chExt cx="2546073" cy="1030537"/>
            </a:xfrm>
          </p:grpSpPr>
          <p:pic>
            <p:nvPicPr>
              <p:cNvPr id="10" name="Picture 17">
                <a:extLst>
                  <a:ext uri="{FF2B5EF4-FFF2-40B4-BE49-F238E27FC236}">
                    <a16:creationId xmlns:a16="http://schemas.microsoft.com/office/drawing/2014/main" id="{36EE5931-A300-4AEF-9B0A-B05F83CA8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39000" y="7608265"/>
                <a:ext cx="336273" cy="1030537"/>
              </a:xfrm>
              <a:prstGeom prst="rect">
                <a:avLst/>
              </a:prstGeom>
            </p:spPr>
          </p:pic>
          <p:pic>
            <p:nvPicPr>
              <p:cNvPr id="11" name="Picture 17">
                <a:extLst>
                  <a:ext uri="{FF2B5EF4-FFF2-40B4-BE49-F238E27FC236}">
                    <a16:creationId xmlns:a16="http://schemas.microsoft.com/office/drawing/2014/main" id="{58E8A3FC-BF3B-4084-AD63-530E4F712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448800" y="7608265"/>
                <a:ext cx="336273" cy="1030537"/>
              </a:xfrm>
              <a:prstGeom prst="rect">
                <a:avLst/>
              </a:prstGeom>
            </p:spPr>
          </p:pic>
        </p:grpSp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FF477510-3F1A-440A-9FA2-F7F003739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059760" y="7611361"/>
              <a:ext cx="336273" cy="1030537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57F48B9-2EE8-46E4-A494-07DB95A84B8C}"/>
                </a:ext>
              </a:extLst>
            </p:cNvPr>
            <p:cNvGrpSpPr/>
            <p:nvPr/>
          </p:nvGrpSpPr>
          <p:grpSpPr>
            <a:xfrm>
              <a:off x="1506613" y="7782024"/>
              <a:ext cx="9923387" cy="1373527"/>
              <a:chOff x="1506613" y="7782024"/>
              <a:chExt cx="9923387" cy="137352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0652DC9-FB08-4C1D-BC27-47AE18F1A004}"/>
                  </a:ext>
                </a:extLst>
              </p:cNvPr>
              <p:cNvGrpSpPr/>
              <p:nvPr/>
            </p:nvGrpSpPr>
            <p:grpSpPr>
              <a:xfrm>
                <a:off x="1506613" y="7782024"/>
                <a:ext cx="9923387" cy="1373527"/>
                <a:chOff x="946139" y="2404504"/>
                <a:chExt cx="9923387" cy="1373527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5C8FAEEE-5948-4D92-9D90-4CB6D84B3ACA}"/>
                    </a:ext>
                  </a:extLst>
                </p:cNvPr>
                <p:cNvCxnSpPr/>
                <p:nvPr/>
              </p:nvCxnSpPr>
              <p:spPr>
                <a:xfrm>
                  <a:off x="10869526" y="2404504"/>
                  <a:ext cx="0" cy="1371600"/>
                </a:xfrm>
                <a:prstGeom prst="line">
                  <a:avLst/>
                </a:prstGeom>
                <a:ln w="1333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B3DE9C0-42A2-4B9B-9FBA-F94C50EF0B09}"/>
                    </a:ext>
                  </a:extLst>
                </p:cNvPr>
                <p:cNvGrpSpPr/>
                <p:nvPr/>
              </p:nvGrpSpPr>
              <p:grpSpPr>
                <a:xfrm>
                  <a:off x="1830042" y="3117428"/>
                  <a:ext cx="9039484" cy="660603"/>
                  <a:chOff x="1924050" y="6667500"/>
                  <a:chExt cx="8669626" cy="660603"/>
                </a:xfrm>
              </p:grpSpPr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63BAFFFF-2F3E-4DF4-94E1-8E9DF73989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24050" y="6667500"/>
                    <a:ext cx="8669626" cy="35679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9" name="Picture 11">
                    <a:extLst>
                      <a:ext uri="{FF2B5EF4-FFF2-40B4-BE49-F238E27FC236}">
                        <a16:creationId xmlns:a16="http://schemas.microsoft.com/office/drawing/2014/main" id="{9818C32F-F593-49E6-8135-08660086A9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2889467" y="6667500"/>
                    <a:ext cx="568118" cy="660603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3BEB8AD8-CC4D-43B6-9DAC-90F82742A587}"/>
                    </a:ext>
                  </a:extLst>
                </p:cNvPr>
                <p:cNvCxnSpPr/>
                <p:nvPr/>
              </p:nvCxnSpPr>
              <p:spPr>
                <a:xfrm>
                  <a:off x="10684991" y="2404504"/>
                  <a:ext cx="0" cy="1371600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2">
                  <a:extLst>
                    <a:ext uri="{FF2B5EF4-FFF2-40B4-BE49-F238E27FC236}">
                      <a16:creationId xmlns:a16="http://schemas.microsoft.com/office/drawing/2014/main" id="{C7CF3EB8-7ABE-448F-BCA5-3174E8CA69E5}"/>
                    </a:ext>
                  </a:extLst>
                </p:cNvPr>
                <p:cNvSpPr txBox="1"/>
                <p:nvPr/>
              </p:nvSpPr>
              <p:spPr>
                <a:xfrm>
                  <a:off x="946139" y="2575745"/>
                  <a:ext cx="849265" cy="83099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5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a.</a:t>
                  </a: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4288CAAF-CCF4-4E3B-9851-2118FB39C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86000" y="2840530"/>
                  <a:ext cx="0" cy="609162"/>
                </a:xfrm>
                <a:prstGeom prst="line">
                  <a:avLst/>
                </a:prstGeom>
                <a:ln w="1079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162893A1-A581-4BAC-884D-AD35BE9E1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9262" y="2840530"/>
                  <a:ext cx="0" cy="609162"/>
                </a:xfrm>
                <a:prstGeom prst="line">
                  <a:avLst/>
                </a:prstGeom>
                <a:ln w="1079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2" name="Picture 2">
                <a:extLst>
                  <a:ext uri="{FF2B5EF4-FFF2-40B4-BE49-F238E27FC236}">
                    <a16:creationId xmlns:a16="http://schemas.microsoft.com/office/drawing/2014/main" id="{0077AC2A-4DD9-483D-BE51-C58A82541D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6437" y="7843708"/>
                <a:ext cx="586161" cy="686919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A8C92C-C53B-46AE-8BAA-155AE793D7A7}"/>
              </a:ext>
            </a:extLst>
          </p:cNvPr>
          <p:cNvGrpSpPr/>
          <p:nvPr/>
        </p:nvGrpSpPr>
        <p:grpSpPr>
          <a:xfrm>
            <a:off x="6546645" y="6996813"/>
            <a:ext cx="9923387" cy="1547286"/>
            <a:chOff x="6565695" y="7697259"/>
            <a:chExt cx="9923387" cy="154728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5ED9FF-5531-42C3-B2CE-19541E97DEED}"/>
                </a:ext>
              </a:extLst>
            </p:cNvPr>
            <p:cNvGrpSpPr/>
            <p:nvPr/>
          </p:nvGrpSpPr>
          <p:grpSpPr>
            <a:xfrm>
              <a:off x="6565695" y="7697259"/>
              <a:ext cx="9923387" cy="1547286"/>
              <a:chOff x="1506613" y="7608265"/>
              <a:chExt cx="9923387" cy="154728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582B990-6389-4842-9CCA-CF476A42846E}"/>
                  </a:ext>
                </a:extLst>
              </p:cNvPr>
              <p:cNvGrpSpPr/>
              <p:nvPr/>
            </p:nvGrpSpPr>
            <p:grpSpPr>
              <a:xfrm>
                <a:off x="7239000" y="7608265"/>
                <a:ext cx="2546073" cy="1030537"/>
                <a:chOff x="7239000" y="7608265"/>
                <a:chExt cx="2546073" cy="1030537"/>
              </a:xfrm>
            </p:grpSpPr>
            <p:pic>
              <p:nvPicPr>
                <p:cNvPr id="47" name="Picture 17">
                  <a:extLst>
                    <a:ext uri="{FF2B5EF4-FFF2-40B4-BE49-F238E27FC236}">
                      <a16:creationId xmlns:a16="http://schemas.microsoft.com/office/drawing/2014/main" id="{FBADBCB5-132F-477B-B9FA-DA9F24F7D0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7239000" y="7608265"/>
                  <a:ext cx="336273" cy="1030537"/>
                </a:xfrm>
                <a:prstGeom prst="rect">
                  <a:avLst/>
                </a:prstGeom>
              </p:spPr>
            </p:pic>
            <p:pic>
              <p:nvPicPr>
                <p:cNvPr id="48" name="Picture 17">
                  <a:extLst>
                    <a:ext uri="{FF2B5EF4-FFF2-40B4-BE49-F238E27FC236}">
                      <a16:creationId xmlns:a16="http://schemas.microsoft.com/office/drawing/2014/main" id="{6F9C519A-BADE-4FD5-A782-3929536C5C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448800" y="7608265"/>
                  <a:ext cx="336273" cy="1030537"/>
                </a:xfrm>
                <a:prstGeom prst="rect">
                  <a:avLst/>
                </a:prstGeom>
              </p:spPr>
            </p:pic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776E1BC-AE24-4C83-8A07-6CFFE91B77DA}"/>
                  </a:ext>
                </a:extLst>
              </p:cNvPr>
              <p:cNvGrpSpPr/>
              <p:nvPr/>
            </p:nvGrpSpPr>
            <p:grpSpPr>
              <a:xfrm>
                <a:off x="1506613" y="7782024"/>
                <a:ext cx="9923387" cy="1373527"/>
                <a:chOff x="1506613" y="7782024"/>
                <a:chExt cx="9923387" cy="1373527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8D4BF247-20AC-4300-AABC-75F8E339C587}"/>
                    </a:ext>
                  </a:extLst>
                </p:cNvPr>
                <p:cNvGrpSpPr/>
                <p:nvPr/>
              </p:nvGrpSpPr>
              <p:grpSpPr>
                <a:xfrm>
                  <a:off x="1506613" y="7782024"/>
                  <a:ext cx="9923387" cy="1373527"/>
                  <a:chOff x="946139" y="2404504"/>
                  <a:chExt cx="9923387" cy="1373527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2F016428-52EE-44A4-A494-A378574B1D05}"/>
                      </a:ext>
                    </a:extLst>
                  </p:cNvPr>
                  <p:cNvCxnSpPr/>
                  <p:nvPr/>
                </p:nvCxnSpPr>
                <p:spPr>
                  <a:xfrm>
                    <a:off x="10869526" y="2404504"/>
                    <a:ext cx="0" cy="1371600"/>
                  </a:xfrm>
                  <a:prstGeom prst="line">
                    <a:avLst/>
                  </a:prstGeom>
                  <a:ln w="13335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ED32741F-4F79-42A9-B165-C548060078D8}"/>
                      </a:ext>
                    </a:extLst>
                  </p:cNvPr>
                  <p:cNvGrpSpPr/>
                  <p:nvPr/>
                </p:nvGrpSpPr>
                <p:grpSpPr>
                  <a:xfrm>
                    <a:off x="1830042" y="3117428"/>
                    <a:ext cx="9039484" cy="660603"/>
                    <a:chOff x="1924050" y="6667500"/>
                    <a:chExt cx="8669626" cy="660603"/>
                  </a:xfrm>
                </p:grpSpPr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C2B62C85-F42E-4F7F-AA44-47064D294D5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924050" y="6667500"/>
                      <a:ext cx="8669626" cy="35679"/>
                    </a:xfrm>
                    <a:prstGeom prst="line">
                      <a:avLst/>
                    </a:prstGeom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46" name="Picture 11">
                      <a:extLst>
                        <a:ext uri="{FF2B5EF4-FFF2-40B4-BE49-F238E27FC236}">
                          <a16:creationId xmlns:a16="http://schemas.microsoft.com/office/drawing/2014/main" id="{658FE792-3F3C-49BC-B4EF-75FF3EECC6D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5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>
                      <a:off x="2889467" y="6667500"/>
                      <a:ext cx="568118" cy="660603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37CBCF5B-F219-4532-9C7C-113A63858568}"/>
                      </a:ext>
                    </a:extLst>
                  </p:cNvPr>
                  <p:cNvCxnSpPr/>
                  <p:nvPr/>
                </p:nvCxnSpPr>
                <p:spPr>
                  <a:xfrm>
                    <a:off x="10684991" y="2404504"/>
                    <a:ext cx="0" cy="1371600"/>
                  </a:xfrm>
                  <a:prstGeom prst="line">
                    <a:avLst/>
                  </a:prstGeom>
                  <a:ln w="5715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Box 2">
                    <a:extLst>
                      <a:ext uri="{FF2B5EF4-FFF2-40B4-BE49-F238E27FC236}">
                        <a16:creationId xmlns:a16="http://schemas.microsoft.com/office/drawing/2014/main" id="{59EE599B-1384-4DDE-896F-0A1ADF028655}"/>
                      </a:ext>
                    </a:extLst>
                  </p:cNvPr>
                  <p:cNvSpPr txBox="1"/>
                  <p:nvPr/>
                </p:nvSpPr>
                <p:spPr>
                  <a:xfrm>
                    <a:off x="946139" y="2575745"/>
                    <a:ext cx="849265" cy="830997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r>
                      <a:rPr lang="en-US" sz="5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b.</a:t>
                    </a:r>
                  </a:p>
                </p:txBody>
              </p: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9A2AEC64-1827-48D9-89D0-3610AFC7FA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86000" y="2840530"/>
                    <a:ext cx="0" cy="609162"/>
                  </a:xfrm>
                  <a:prstGeom prst="line">
                    <a:avLst/>
                  </a:prstGeom>
                  <a:ln w="10795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09310864-7BA9-4B4B-BD3D-92D3360FC3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09262" y="2840530"/>
                    <a:ext cx="0" cy="609162"/>
                  </a:xfrm>
                  <a:prstGeom prst="line">
                    <a:avLst/>
                  </a:prstGeom>
                  <a:ln w="10795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8" name="Picture 2">
                  <a:extLst>
                    <a:ext uri="{FF2B5EF4-FFF2-40B4-BE49-F238E27FC236}">
                      <a16:creationId xmlns:a16="http://schemas.microsoft.com/office/drawing/2014/main" id="{7DB19066-82C2-484A-A86E-22893FF9A5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416437" y="7843708"/>
                  <a:ext cx="586161" cy="686919"/>
                </a:xfrm>
                <a:prstGeom prst="rect">
                  <a:avLst/>
                </a:prstGeom>
              </p:spPr>
            </p:pic>
          </p:grpSp>
        </p:grpSp>
        <p:pic>
          <p:nvPicPr>
            <p:cNvPr id="49" name="Picture 4">
              <a:extLst>
                <a:ext uri="{FF2B5EF4-FFF2-40B4-BE49-F238E27FC236}">
                  <a16:creationId xmlns:a16="http://schemas.microsoft.com/office/drawing/2014/main" id="{ADA009F9-5779-432F-B8EC-64C8A806A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378968" y="8173761"/>
              <a:ext cx="308082" cy="856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7936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8FC3059-ECCB-4839-8A16-EA90E620A338}"/>
              </a:ext>
            </a:extLst>
          </p:cNvPr>
          <p:cNvSpPr txBox="1"/>
          <p:nvPr/>
        </p:nvSpPr>
        <p:spPr>
          <a:xfrm>
            <a:off x="1635419" y="723900"/>
            <a:ext cx="15017159" cy="697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i="1" spc="-96" dirty="0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i="1" spc="-96" dirty="0" err="1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i="1" spc="-96" dirty="0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spc="-96" dirty="0" err="1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800" i="1" spc="-96" dirty="0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spc="-96" dirty="0" err="1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i="1" spc="-96" dirty="0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spc="-96" dirty="0" err="1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800" i="1" spc="-96" dirty="0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spc="-96" dirty="0" err="1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i="1" spc="-96" dirty="0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spc="-96" dirty="0" err="1">
                <a:solidFill>
                  <a:srgbClr val="91B3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endParaRPr lang="en-US" sz="4800" i="1" spc="-96" dirty="0">
              <a:solidFill>
                <a:srgbClr val="91B3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8054F6FE-C81B-4BF4-849B-B29B0C5D9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138622"/>
              </p:ext>
            </p:extLst>
          </p:nvPr>
        </p:nvGraphicFramePr>
        <p:xfrm>
          <a:off x="1163055" y="3837796"/>
          <a:ext cx="15961885" cy="435370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386110">
                  <a:extLst>
                    <a:ext uri="{9D8B030D-6E8A-4147-A177-3AD203B41FA5}">
                      <a16:colId xmlns:a16="http://schemas.microsoft.com/office/drawing/2014/main" val="3543708072"/>
                    </a:ext>
                  </a:extLst>
                </a:gridCol>
                <a:gridCol w="6849131">
                  <a:extLst>
                    <a:ext uri="{9D8B030D-6E8A-4147-A177-3AD203B41FA5}">
                      <a16:colId xmlns:a16="http://schemas.microsoft.com/office/drawing/2014/main" val="1962896877"/>
                    </a:ext>
                  </a:extLst>
                </a:gridCol>
                <a:gridCol w="6726644">
                  <a:extLst>
                    <a:ext uri="{9D8B030D-6E8A-4147-A177-3AD203B41FA5}">
                      <a16:colId xmlns:a16="http://schemas.microsoft.com/office/drawing/2014/main" val="1205184930"/>
                    </a:ext>
                  </a:extLst>
                </a:gridCol>
              </a:tblGrid>
              <a:tr h="1351133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tấu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tấu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3239838"/>
                  </a:ext>
                </a:extLst>
              </a:tr>
              <a:tr h="11709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Đều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nhịp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3/4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87846"/>
                  </a:ext>
                </a:extLst>
              </a:tr>
              <a:tr h="183158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nốt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nốt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nốt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nốt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lặng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đen</a:t>
                      </a:r>
                      <a:endParaRPr lang="en-US" sz="3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nốt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lặng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3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845523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6BB7F07B-FAD8-43D5-9D17-82E2EAD3E35E}"/>
              </a:ext>
            </a:extLst>
          </p:cNvPr>
          <p:cNvGrpSpPr/>
          <p:nvPr/>
        </p:nvGrpSpPr>
        <p:grpSpPr>
          <a:xfrm>
            <a:off x="753071" y="1771625"/>
            <a:ext cx="7954366" cy="1312513"/>
            <a:chOff x="1506613" y="7608265"/>
            <a:chExt cx="9923387" cy="15472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15DACC-EC55-4649-85F2-40EDC83A703D}"/>
                </a:ext>
              </a:extLst>
            </p:cNvPr>
            <p:cNvGrpSpPr/>
            <p:nvPr/>
          </p:nvGrpSpPr>
          <p:grpSpPr>
            <a:xfrm>
              <a:off x="7239000" y="7608265"/>
              <a:ext cx="2546073" cy="1030537"/>
              <a:chOff x="7239000" y="7608265"/>
              <a:chExt cx="2546073" cy="1030537"/>
            </a:xfrm>
          </p:grpSpPr>
          <p:pic>
            <p:nvPicPr>
              <p:cNvPr id="23" name="Picture 17">
                <a:extLst>
                  <a:ext uri="{FF2B5EF4-FFF2-40B4-BE49-F238E27FC236}">
                    <a16:creationId xmlns:a16="http://schemas.microsoft.com/office/drawing/2014/main" id="{9C64BE5B-363A-4672-BD24-34FC8014D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39000" y="7608265"/>
                <a:ext cx="336273" cy="1030537"/>
              </a:xfrm>
              <a:prstGeom prst="rect">
                <a:avLst/>
              </a:prstGeom>
            </p:spPr>
          </p:pic>
          <p:pic>
            <p:nvPicPr>
              <p:cNvPr id="24" name="Picture 17">
                <a:extLst>
                  <a:ext uri="{FF2B5EF4-FFF2-40B4-BE49-F238E27FC236}">
                    <a16:creationId xmlns:a16="http://schemas.microsoft.com/office/drawing/2014/main" id="{C4818830-93BF-4A81-AC78-0FDBD09566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448800" y="7608265"/>
                <a:ext cx="336273" cy="1030537"/>
              </a:xfrm>
              <a:prstGeom prst="rect">
                <a:avLst/>
              </a:prstGeom>
            </p:spPr>
          </p:pic>
        </p:grpSp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AA6B11C7-C79F-4967-9041-2803533B6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059760" y="7611361"/>
              <a:ext cx="336273" cy="1030537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18E9E92-0D70-4172-A2A8-4197B16E29BE}"/>
                </a:ext>
              </a:extLst>
            </p:cNvPr>
            <p:cNvGrpSpPr/>
            <p:nvPr/>
          </p:nvGrpSpPr>
          <p:grpSpPr>
            <a:xfrm>
              <a:off x="1506613" y="7782024"/>
              <a:ext cx="9923387" cy="1373527"/>
              <a:chOff x="1506613" y="7782024"/>
              <a:chExt cx="9923387" cy="137352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20CAA25-4AB5-4EBC-9F40-E273F6095637}"/>
                  </a:ext>
                </a:extLst>
              </p:cNvPr>
              <p:cNvGrpSpPr/>
              <p:nvPr/>
            </p:nvGrpSpPr>
            <p:grpSpPr>
              <a:xfrm>
                <a:off x="1506613" y="7782024"/>
                <a:ext cx="9923387" cy="1373527"/>
                <a:chOff x="946139" y="2404504"/>
                <a:chExt cx="9923387" cy="1373527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06290D70-F3F2-4F34-B1CF-740345EFE3C4}"/>
                    </a:ext>
                  </a:extLst>
                </p:cNvPr>
                <p:cNvCxnSpPr/>
                <p:nvPr/>
              </p:nvCxnSpPr>
              <p:spPr>
                <a:xfrm>
                  <a:off x="10869526" y="2404504"/>
                  <a:ext cx="0" cy="1371600"/>
                </a:xfrm>
                <a:prstGeom prst="line">
                  <a:avLst/>
                </a:prstGeom>
                <a:ln w="1333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DB7E8332-427D-49AB-B345-81921510E29F}"/>
                    </a:ext>
                  </a:extLst>
                </p:cNvPr>
                <p:cNvGrpSpPr/>
                <p:nvPr/>
              </p:nvGrpSpPr>
              <p:grpSpPr>
                <a:xfrm>
                  <a:off x="1830042" y="3117428"/>
                  <a:ext cx="9039484" cy="660603"/>
                  <a:chOff x="1924050" y="6667500"/>
                  <a:chExt cx="8669626" cy="660603"/>
                </a:xfrm>
              </p:grpSpPr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FD9D6AB9-1EB6-4C58-B87C-2E109B2F75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24050" y="6667500"/>
                    <a:ext cx="8669626" cy="35679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2" name="Picture 11">
                    <a:extLst>
                      <a:ext uri="{FF2B5EF4-FFF2-40B4-BE49-F238E27FC236}">
                        <a16:creationId xmlns:a16="http://schemas.microsoft.com/office/drawing/2014/main" id="{42995211-C5FA-4920-94AC-D371ACE27A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2889467" y="6667500"/>
                    <a:ext cx="568118" cy="660603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1CD5C352-9151-4651-8D15-E5280EED147A}"/>
                    </a:ext>
                  </a:extLst>
                </p:cNvPr>
                <p:cNvCxnSpPr/>
                <p:nvPr/>
              </p:nvCxnSpPr>
              <p:spPr>
                <a:xfrm>
                  <a:off x="10684991" y="2404504"/>
                  <a:ext cx="0" cy="1371600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2">
                  <a:extLst>
                    <a:ext uri="{FF2B5EF4-FFF2-40B4-BE49-F238E27FC236}">
                      <a16:creationId xmlns:a16="http://schemas.microsoft.com/office/drawing/2014/main" id="{201C39CA-81E1-4C0B-A131-D454AA81FD31}"/>
                    </a:ext>
                  </a:extLst>
                </p:cNvPr>
                <p:cNvSpPr txBox="1"/>
                <p:nvPr/>
              </p:nvSpPr>
              <p:spPr>
                <a:xfrm>
                  <a:off x="946139" y="2575745"/>
                  <a:ext cx="849265" cy="83099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5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a.</a:t>
                  </a: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3C5EF087-F007-4CAF-AF73-D26C44D265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86000" y="2840530"/>
                  <a:ext cx="0" cy="609162"/>
                </a:xfrm>
                <a:prstGeom prst="line">
                  <a:avLst/>
                </a:prstGeom>
                <a:ln w="1079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EEB1D97E-539E-43D7-9780-3D117C421D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9262" y="2840530"/>
                  <a:ext cx="0" cy="609162"/>
                </a:xfrm>
                <a:prstGeom prst="line">
                  <a:avLst/>
                </a:prstGeom>
                <a:ln w="1079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C6C7797B-0E4A-4D66-84DD-1B17AAA8E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6437" y="7843708"/>
                <a:ext cx="586161" cy="686919"/>
              </a:xfrm>
              <a:prstGeom prst="rect">
                <a:avLst/>
              </a:prstGeom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317DC2-DEEB-47E0-AC7E-8B02EFEF9862}"/>
              </a:ext>
            </a:extLst>
          </p:cNvPr>
          <p:cNvGrpSpPr/>
          <p:nvPr/>
        </p:nvGrpSpPr>
        <p:grpSpPr>
          <a:xfrm>
            <a:off x="9620411" y="1771625"/>
            <a:ext cx="7954366" cy="1312513"/>
            <a:chOff x="6565695" y="7697259"/>
            <a:chExt cx="9923387" cy="154728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C64883F-3867-48EE-81B6-A5544788C3F6}"/>
                </a:ext>
              </a:extLst>
            </p:cNvPr>
            <p:cNvGrpSpPr/>
            <p:nvPr/>
          </p:nvGrpSpPr>
          <p:grpSpPr>
            <a:xfrm>
              <a:off x="6565695" y="7697259"/>
              <a:ext cx="9923387" cy="1547286"/>
              <a:chOff x="1506613" y="7608265"/>
              <a:chExt cx="9923387" cy="1547286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F1517A8-AE96-4E19-8384-A17AFCC50A08}"/>
                  </a:ext>
                </a:extLst>
              </p:cNvPr>
              <p:cNvGrpSpPr/>
              <p:nvPr/>
            </p:nvGrpSpPr>
            <p:grpSpPr>
              <a:xfrm>
                <a:off x="7239000" y="7608265"/>
                <a:ext cx="2546073" cy="1030537"/>
                <a:chOff x="7239000" y="7608265"/>
                <a:chExt cx="2546073" cy="1030537"/>
              </a:xfrm>
            </p:grpSpPr>
            <p:pic>
              <p:nvPicPr>
                <p:cNvPr id="40" name="Picture 17">
                  <a:extLst>
                    <a:ext uri="{FF2B5EF4-FFF2-40B4-BE49-F238E27FC236}">
                      <a16:creationId xmlns:a16="http://schemas.microsoft.com/office/drawing/2014/main" id="{718F8F2F-41E6-47B3-97A0-473D4CD242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7239000" y="7608265"/>
                  <a:ext cx="336273" cy="1030537"/>
                </a:xfrm>
                <a:prstGeom prst="rect">
                  <a:avLst/>
                </a:prstGeom>
              </p:spPr>
            </p:pic>
            <p:pic>
              <p:nvPicPr>
                <p:cNvPr id="41" name="Picture 17">
                  <a:extLst>
                    <a:ext uri="{FF2B5EF4-FFF2-40B4-BE49-F238E27FC236}">
                      <a16:creationId xmlns:a16="http://schemas.microsoft.com/office/drawing/2014/main" id="{181D6825-71F1-468E-AFDE-9612E3D322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448800" y="7608265"/>
                  <a:ext cx="336273" cy="1030537"/>
                </a:xfrm>
                <a:prstGeom prst="rect">
                  <a:avLst/>
                </a:prstGeom>
              </p:spPr>
            </p:pic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E69F728-C278-4999-A139-DE68EBF81F6D}"/>
                  </a:ext>
                </a:extLst>
              </p:cNvPr>
              <p:cNvGrpSpPr/>
              <p:nvPr/>
            </p:nvGrpSpPr>
            <p:grpSpPr>
              <a:xfrm>
                <a:off x="1506613" y="7782024"/>
                <a:ext cx="9923387" cy="1373527"/>
                <a:chOff x="1506613" y="7782024"/>
                <a:chExt cx="9923387" cy="1373527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71F8CFB5-BD15-4F00-A39F-A2E7B96C027E}"/>
                    </a:ext>
                  </a:extLst>
                </p:cNvPr>
                <p:cNvGrpSpPr/>
                <p:nvPr/>
              </p:nvGrpSpPr>
              <p:grpSpPr>
                <a:xfrm>
                  <a:off x="1506613" y="7782024"/>
                  <a:ext cx="9923387" cy="1373527"/>
                  <a:chOff x="946139" y="2404504"/>
                  <a:chExt cx="9923387" cy="1373527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8FEB8B66-045A-4E8E-97AC-F09860A3FBDE}"/>
                      </a:ext>
                    </a:extLst>
                  </p:cNvPr>
                  <p:cNvCxnSpPr/>
                  <p:nvPr/>
                </p:nvCxnSpPr>
                <p:spPr>
                  <a:xfrm>
                    <a:off x="10869526" y="2404504"/>
                    <a:ext cx="0" cy="1371600"/>
                  </a:xfrm>
                  <a:prstGeom prst="line">
                    <a:avLst/>
                  </a:prstGeom>
                  <a:ln w="13335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948B6CE2-99A2-4F89-91B2-881EE49B7469}"/>
                      </a:ext>
                    </a:extLst>
                  </p:cNvPr>
                  <p:cNvGrpSpPr/>
                  <p:nvPr/>
                </p:nvGrpSpPr>
                <p:grpSpPr>
                  <a:xfrm>
                    <a:off x="1830042" y="3117428"/>
                    <a:ext cx="9039484" cy="660603"/>
                    <a:chOff x="1924050" y="6667500"/>
                    <a:chExt cx="8669626" cy="660603"/>
                  </a:xfrm>
                </p:grpSpPr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9942EDD1-BB2C-452B-A687-C85D6255E68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924050" y="6667500"/>
                      <a:ext cx="8669626" cy="35679"/>
                    </a:xfrm>
                    <a:prstGeom prst="line">
                      <a:avLst/>
                    </a:prstGeom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39" name="Picture 11">
                      <a:extLst>
                        <a:ext uri="{FF2B5EF4-FFF2-40B4-BE49-F238E27FC236}">
                          <a16:creationId xmlns:a16="http://schemas.microsoft.com/office/drawing/2014/main" id="{8D7F4523-4906-4BF1-ABAA-FC442E98A8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5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>
                      <a:off x="2889467" y="6667500"/>
                      <a:ext cx="568118" cy="660603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82288AD5-27AB-4855-824C-ABB0EB484E22}"/>
                      </a:ext>
                    </a:extLst>
                  </p:cNvPr>
                  <p:cNvCxnSpPr/>
                  <p:nvPr/>
                </p:nvCxnSpPr>
                <p:spPr>
                  <a:xfrm>
                    <a:off x="10684991" y="2404504"/>
                    <a:ext cx="0" cy="1371600"/>
                  </a:xfrm>
                  <a:prstGeom prst="line">
                    <a:avLst/>
                  </a:prstGeom>
                  <a:ln w="5715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TextBox 2">
                    <a:extLst>
                      <a:ext uri="{FF2B5EF4-FFF2-40B4-BE49-F238E27FC236}">
                        <a16:creationId xmlns:a16="http://schemas.microsoft.com/office/drawing/2014/main" id="{60E3D015-AE6C-452C-BAF4-58FD507D489B}"/>
                      </a:ext>
                    </a:extLst>
                  </p:cNvPr>
                  <p:cNvSpPr txBox="1"/>
                  <p:nvPr/>
                </p:nvSpPr>
                <p:spPr>
                  <a:xfrm>
                    <a:off x="946139" y="2575745"/>
                    <a:ext cx="849265" cy="830997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r>
                      <a:rPr lang="en-US" sz="5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b.</a:t>
                    </a:r>
                  </a:p>
                </p:txBody>
              </p: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D1243923-D209-4390-A4DD-854DAD79E3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86000" y="2840530"/>
                    <a:ext cx="0" cy="609162"/>
                  </a:xfrm>
                  <a:prstGeom prst="line">
                    <a:avLst/>
                  </a:prstGeom>
                  <a:ln w="10795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043D12DE-BF4B-4FFB-AE68-FFA64291CE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09262" y="2840530"/>
                    <a:ext cx="0" cy="609162"/>
                  </a:xfrm>
                  <a:prstGeom prst="line">
                    <a:avLst/>
                  </a:prstGeom>
                  <a:ln w="10795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1" name="Picture 2">
                  <a:extLst>
                    <a:ext uri="{FF2B5EF4-FFF2-40B4-BE49-F238E27FC236}">
                      <a16:creationId xmlns:a16="http://schemas.microsoft.com/office/drawing/2014/main" id="{09CD2CEE-C8DD-4BED-A93A-72D05F11F7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416437" y="7843708"/>
                  <a:ext cx="586161" cy="686919"/>
                </a:xfrm>
                <a:prstGeom prst="rect">
                  <a:avLst/>
                </a:prstGeom>
              </p:spPr>
            </p:pic>
          </p:grpSp>
        </p:grp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C5A89C1F-CC53-42D7-AFE2-906BD6A76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378968" y="8173761"/>
              <a:ext cx="308082" cy="85604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854543"/>
            <a:ext cx="4989741" cy="3021061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F28D900D-0662-428E-9B03-020EBBFDC701}"/>
              </a:ext>
            </a:extLst>
          </p:cNvPr>
          <p:cNvSpPr txBox="1"/>
          <p:nvPr/>
        </p:nvSpPr>
        <p:spPr>
          <a:xfrm>
            <a:off x="1635420" y="713448"/>
            <a:ext cx="15017159" cy="697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 i="1" spc="-96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spc="-96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b="1" i="1" spc="-9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-96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spc="-9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-96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i="1" spc="-9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-96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800" b="1" i="1" spc="-9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-96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b="1" i="1" spc="-9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-96" dirty="0" err="1"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endParaRPr lang="en-US" sz="4800" b="1" i="1" spc="-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A2906D-10C0-4A51-B6CE-D0E058DB9EB2}"/>
              </a:ext>
            </a:extLst>
          </p:cNvPr>
          <p:cNvSpPr txBox="1"/>
          <p:nvPr/>
        </p:nvSpPr>
        <p:spPr>
          <a:xfrm>
            <a:off x="3015495" y="1683882"/>
            <a:ext cx="12257007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4A1732-02E5-452D-BE56-57B381D30651}"/>
              </a:ext>
            </a:extLst>
          </p:cNvPr>
          <p:cNvGrpSpPr/>
          <p:nvPr/>
        </p:nvGrpSpPr>
        <p:grpSpPr>
          <a:xfrm>
            <a:off x="1371600" y="3750174"/>
            <a:ext cx="9923387" cy="1547286"/>
            <a:chOff x="1506613" y="7608265"/>
            <a:chExt cx="9923387" cy="15472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ABD4D6E-3E7E-44D1-97B6-E6B3F570D687}"/>
                </a:ext>
              </a:extLst>
            </p:cNvPr>
            <p:cNvGrpSpPr/>
            <p:nvPr/>
          </p:nvGrpSpPr>
          <p:grpSpPr>
            <a:xfrm>
              <a:off x="7239000" y="7608265"/>
              <a:ext cx="2546073" cy="1030537"/>
              <a:chOff x="7239000" y="7608265"/>
              <a:chExt cx="2546073" cy="1030537"/>
            </a:xfrm>
          </p:grpSpPr>
          <p:pic>
            <p:nvPicPr>
              <p:cNvPr id="34" name="Picture 17">
                <a:extLst>
                  <a:ext uri="{FF2B5EF4-FFF2-40B4-BE49-F238E27FC236}">
                    <a16:creationId xmlns:a16="http://schemas.microsoft.com/office/drawing/2014/main" id="{ED1243A3-7663-4E2F-AFC9-EF80654C9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39000" y="7608265"/>
                <a:ext cx="336273" cy="1030537"/>
              </a:xfrm>
              <a:prstGeom prst="rect">
                <a:avLst/>
              </a:prstGeom>
            </p:spPr>
          </p:pic>
          <p:pic>
            <p:nvPicPr>
              <p:cNvPr id="35" name="Picture 17">
                <a:extLst>
                  <a:ext uri="{FF2B5EF4-FFF2-40B4-BE49-F238E27FC236}">
                    <a16:creationId xmlns:a16="http://schemas.microsoft.com/office/drawing/2014/main" id="{D53408D5-2BE7-47AC-A271-F29E7DEA4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448800" y="7608265"/>
                <a:ext cx="336273" cy="1030537"/>
              </a:xfrm>
              <a:prstGeom prst="rect">
                <a:avLst/>
              </a:prstGeom>
            </p:spPr>
          </p:pic>
        </p:grpSp>
        <p:pic>
          <p:nvPicPr>
            <p:cNvPr id="22" name="Picture 17">
              <a:extLst>
                <a:ext uri="{FF2B5EF4-FFF2-40B4-BE49-F238E27FC236}">
                  <a16:creationId xmlns:a16="http://schemas.microsoft.com/office/drawing/2014/main" id="{115C7B66-341C-41F0-9A3A-BD418B33B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059760" y="7611361"/>
              <a:ext cx="336273" cy="1030537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45C36A2-3845-4709-9410-6670F835D53D}"/>
                </a:ext>
              </a:extLst>
            </p:cNvPr>
            <p:cNvGrpSpPr/>
            <p:nvPr/>
          </p:nvGrpSpPr>
          <p:grpSpPr>
            <a:xfrm>
              <a:off x="1506613" y="7782024"/>
              <a:ext cx="9923387" cy="1373527"/>
              <a:chOff x="1506613" y="7782024"/>
              <a:chExt cx="9923387" cy="137352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B1506DE-9557-4C09-B9FB-4068C4933AD7}"/>
                  </a:ext>
                </a:extLst>
              </p:cNvPr>
              <p:cNvGrpSpPr/>
              <p:nvPr/>
            </p:nvGrpSpPr>
            <p:grpSpPr>
              <a:xfrm>
                <a:off x="1506613" y="7782024"/>
                <a:ext cx="9923387" cy="1373527"/>
                <a:chOff x="946139" y="2404504"/>
                <a:chExt cx="9923387" cy="137352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1E70407F-1FC3-4D9D-9A84-48B4F034F068}"/>
                    </a:ext>
                  </a:extLst>
                </p:cNvPr>
                <p:cNvCxnSpPr/>
                <p:nvPr/>
              </p:nvCxnSpPr>
              <p:spPr>
                <a:xfrm>
                  <a:off x="10869526" y="2404504"/>
                  <a:ext cx="0" cy="1371600"/>
                </a:xfrm>
                <a:prstGeom prst="line">
                  <a:avLst/>
                </a:prstGeom>
                <a:ln w="1333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B14B7C25-9B2D-44BC-AA1D-027F10311957}"/>
                    </a:ext>
                  </a:extLst>
                </p:cNvPr>
                <p:cNvGrpSpPr/>
                <p:nvPr/>
              </p:nvGrpSpPr>
              <p:grpSpPr>
                <a:xfrm>
                  <a:off x="1830042" y="3117428"/>
                  <a:ext cx="9039484" cy="660603"/>
                  <a:chOff x="1924050" y="6667500"/>
                  <a:chExt cx="8669626" cy="660603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23FF8E3F-9851-45EB-97B6-3834AF61ED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24050" y="6667500"/>
                    <a:ext cx="8669626" cy="35679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33" name="Picture 11">
                    <a:extLst>
                      <a:ext uri="{FF2B5EF4-FFF2-40B4-BE49-F238E27FC236}">
                        <a16:creationId xmlns:a16="http://schemas.microsoft.com/office/drawing/2014/main" id="{91B1C05A-6EB1-42E3-A55B-A7E120E30A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2889467" y="6667500"/>
                    <a:ext cx="568118" cy="660603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0A856E2-3FEC-4F5F-BF0A-5BDBBB660A22}"/>
                    </a:ext>
                  </a:extLst>
                </p:cNvPr>
                <p:cNvCxnSpPr/>
                <p:nvPr/>
              </p:nvCxnSpPr>
              <p:spPr>
                <a:xfrm>
                  <a:off x="10684991" y="2404504"/>
                  <a:ext cx="0" cy="1371600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">
                  <a:extLst>
                    <a:ext uri="{FF2B5EF4-FFF2-40B4-BE49-F238E27FC236}">
                      <a16:creationId xmlns:a16="http://schemas.microsoft.com/office/drawing/2014/main" id="{B2C1FE4D-63FC-4893-8E6B-236EF2F34E9E}"/>
                    </a:ext>
                  </a:extLst>
                </p:cNvPr>
                <p:cNvSpPr txBox="1"/>
                <p:nvPr/>
              </p:nvSpPr>
              <p:spPr>
                <a:xfrm>
                  <a:off x="946139" y="2575745"/>
                  <a:ext cx="849265" cy="83099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5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a.</a:t>
                  </a:r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86D5A1EA-D5EB-4D0B-94A6-F0BD1821BE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86000" y="2840530"/>
                  <a:ext cx="0" cy="609162"/>
                </a:xfrm>
                <a:prstGeom prst="line">
                  <a:avLst/>
                </a:prstGeom>
                <a:ln w="1079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BA4B5064-925B-4D9F-9573-956D669885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9262" y="2840530"/>
                  <a:ext cx="0" cy="609162"/>
                </a:xfrm>
                <a:prstGeom prst="line">
                  <a:avLst/>
                </a:prstGeom>
                <a:ln w="1079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0D3053F5-6DBA-4274-A5B8-5BD39D8C03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6437" y="7843708"/>
                <a:ext cx="586161" cy="686919"/>
              </a:xfrm>
              <a:prstGeom prst="rect">
                <a:avLst/>
              </a:prstGeom>
            </p:spPr>
          </p:pic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E59D305-AA39-4026-BD5E-2E3D9E4B326F}"/>
              </a:ext>
            </a:extLst>
          </p:cNvPr>
          <p:cNvGrpSpPr/>
          <p:nvPr/>
        </p:nvGrpSpPr>
        <p:grpSpPr>
          <a:xfrm>
            <a:off x="6775245" y="5985987"/>
            <a:ext cx="9923387" cy="1547286"/>
            <a:chOff x="6565695" y="7697259"/>
            <a:chExt cx="9923387" cy="154728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0500B0C-E68D-4BCD-A198-B996619245CA}"/>
                </a:ext>
              </a:extLst>
            </p:cNvPr>
            <p:cNvGrpSpPr/>
            <p:nvPr/>
          </p:nvGrpSpPr>
          <p:grpSpPr>
            <a:xfrm>
              <a:off x="6565695" y="7697259"/>
              <a:ext cx="9923387" cy="1547286"/>
              <a:chOff x="1506613" y="7608265"/>
              <a:chExt cx="9923387" cy="1547286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A91B360-2903-44CF-85F1-351FBE109C8E}"/>
                  </a:ext>
                </a:extLst>
              </p:cNvPr>
              <p:cNvGrpSpPr/>
              <p:nvPr/>
            </p:nvGrpSpPr>
            <p:grpSpPr>
              <a:xfrm>
                <a:off x="7239000" y="7608265"/>
                <a:ext cx="2546073" cy="1030537"/>
                <a:chOff x="7239000" y="7608265"/>
                <a:chExt cx="2546073" cy="1030537"/>
              </a:xfrm>
            </p:grpSpPr>
            <p:pic>
              <p:nvPicPr>
                <p:cNvPr id="51" name="Picture 17">
                  <a:extLst>
                    <a:ext uri="{FF2B5EF4-FFF2-40B4-BE49-F238E27FC236}">
                      <a16:creationId xmlns:a16="http://schemas.microsoft.com/office/drawing/2014/main" id="{5A75255F-09F7-490A-809C-3AE0EBEECC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7239000" y="7608265"/>
                  <a:ext cx="336273" cy="1030537"/>
                </a:xfrm>
                <a:prstGeom prst="rect">
                  <a:avLst/>
                </a:prstGeom>
              </p:spPr>
            </p:pic>
            <p:pic>
              <p:nvPicPr>
                <p:cNvPr id="52" name="Picture 17">
                  <a:extLst>
                    <a:ext uri="{FF2B5EF4-FFF2-40B4-BE49-F238E27FC236}">
                      <a16:creationId xmlns:a16="http://schemas.microsoft.com/office/drawing/2014/main" id="{1FB9A943-D0DD-4AA5-88FC-5118F33DB8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448800" y="7608265"/>
                  <a:ext cx="336273" cy="1030537"/>
                </a:xfrm>
                <a:prstGeom prst="rect">
                  <a:avLst/>
                </a:prstGeom>
              </p:spPr>
            </p:pic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70EEEDB5-14EC-40D1-B195-B1A4CF8FD704}"/>
                  </a:ext>
                </a:extLst>
              </p:cNvPr>
              <p:cNvGrpSpPr/>
              <p:nvPr/>
            </p:nvGrpSpPr>
            <p:grpSpPr>
              <a:xfrm>
                <a:off x="1506613" y="7782024"/>
                <a:ext cx="9923387" cy="1373527"/>
                <a:chOff x="1506613" y="7782024"/>
                <a:chExt cx="9923387" cy="1373527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053644B6-3E01-451C-91AD-24F731810CFE}"/>
                    </a:ext>
                  </a:extLst>
                </p:cNvPr>
                <p:cNvGrpSpPr/>
                <p:nvPr/>
              </p:nvGrpSpPr>
              <p:grpSpPr>
                <a:xfrm>
                  <a:off x="1506613" y="7782024"/>
                  <a:ext cx="9923387" cy="1373527"/>
                  <a:chOff x="946139" y="2404504"/>
                  <a:chExt cx="9923387" cy="1373527"/>
                </a:xfrm>
              </p:grpSpPr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9D3BEDD0-563A-4362-AE57-A6EF8E4AE425}"/>
                      </a:ext>
                    </a:extLst>
                  </p:cNvPr>
                  <p:cNvCxnSpPr/>
                  <p:nvPr/>
                </p:nvCxnSpPr>
                <p:spPr>
                  <a:xfrm>
                    <a:off x="10869526" y="2404504"/>
                    <a:ext cx="0" cy="1371600"/>
                  </a:xfrm>
                  <a:prstGeom prst="line">
                    <a:avLst/>
                  </a:prstGeom>
                  <a:ln w="13335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DA0689EC-5ED3-4579-8D2E-51ACE4992D66}"/>
                      </a:ext>
                    </a:extLst>
                  </p:cNvPr>
                  <p:cNvGrpSpPr/>
                  <p:nvPr/>
                </p:nvGrpSpPr>
                <p:grpSpPr>
                  <a:xfrm>
                    <a:off x="1830042" y="3117428"/>
                    <a:ext cx="9039484" cy="660603"/>
                    <a:chOff x="1924050" y="6667500"/>
                    <a:chExt cx="8669626" cy="660603"/>
                  </a:xfrm>
                </p:grpSpPr>
                <p:cxnSp>
                  <p:nvCxnSpPr>
                    <p:cNvPr id="49" name="Straight Connector 48">
                      <a:extLst>
                        <a:ext uri="{FF2B5EF4-FFF2-40B4-BE49-F238E27FC236}">
                          <a16:creationId xmlns:a16="http://schemas.microsoft.com/office/drawing/2014/main" id="{8B44FBF2-CA90-4C89-B9C5-BBBEC04380F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924050" y="6667500"/>
                      <a:ext cx="8669626" cy="35679"/>
                    </a:xfrm>
                    <a:prstGeom prst="line">
                      <a:avLst/>
                    </a:prstGeom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0" name="Picture 11">
                      <a:extLst>
                        <a:ext uri="{FF2B5EF4-FFF2-40B4-BE49-F238E27FC236}">
                          <a16:creationId xmlns:a16="http://schemas.microsoft.com/office/drawing/2014/main" id="{0568B923-A6AE-48C0-9283-635EF16BBDD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>
                      <a:off x="2889467" y="6667500"/>
                      <a:ext cx="568118" cy="660603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2AF4384C-E753-4855-A4F0-93DD1F9C202E}"/>
                      </a:ext>
                    </a:extLst>
                  </p:cNvPr>
                  <p:cNvCxnSpPr/>
                  <p:nvPr/>
                </p:nvCxnSpPr>
                <p:spPr>
                  <a:xfrm>
                    <a:off x="10684991" y="2404504"/>
                    <a:ext cx="0" cy="1371600"/>
                  </a:xfrm>
                  <a:prstGeom prst="line">
                    <a:avLst/>
                  </a:prstGeom>
                  <a:ln w="5715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TextBox 2">
                    <a:extLst>
                      <a:ext uri="{FF2B5EF4-FFF2-40B4-BE49-F238E27FC236}">
                        <a16:creationId xmlns:a16="http://schemas.microsoft.com/office/drawing/2014/main" id="{673232D4-7A00-4E29-B4DC-4FBE88A8A918}"/>
                      </a:ext>
                    </a:extLst>
                  </p:cNvPr>
                  <p:cNvSpPr txBox="1"/>
                  <p:nvPr/>
                </p:nvSpPr>
                <p:spPr>
                  <a:xfrm>
                    <a:off x="946139" y="2575745"/>
                    <a:ext cx="849265" cy="830997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r>
                      <a:rPr lang="en-US" sz="5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b.</a:t>
                    </a:r>
                  </a:p>
                </p:txBody>
              </p: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D4518B3B-9564-40AE-9B4D-AEF54665FC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86000" y="2840530"/>
                    <a:ext cx="0" cy="609162"/>
                  </a:xfrm>
                  <a:prstGeom prst="line">
                    <a:avLst/>
                  </a:prstGeom>
                  <a:ln w="10795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6FEF1682-80F8-47E5-99AE-80A253CA7E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09262" y="2840530"/>
                    <a:ext cx="0" cy="609162"/>
                  </a:xfrm>
                  <a:prstGeom prst="line">
                    <a:avLst/>
                  </a:prstGeom>
                  <a:ln w="10795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42" name="Picture 2">
                  <a:extLst>
                    <a:ext uri="{FF2B5EF4-FFF2-40B4-BE49-F238E27FC236}">
                      <a16:creationId xmlns:a16="http://schemas.microsoft.com/office/drawing/2014/main" id="{9984FEEE-5A25-4474-BED1-41ABDB136D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416437" y="7843708"/>
                  <a:ext cx="586161" cy="686919"/>
                </a:xfrm>
                <a:prstGeom prst="rect">
                  <a:avLst/>
                </a:prstGeom>
              </p:spPr>
            </p:pic>
          </p:grpSp>
        </p:grpSp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B28F74D1-FAFE-4ECF-8387-ABB999C31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378968" y="8173761"/>
              <a:ext cx="308082" cy="856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5765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0D0319D4-40BB-41B0-BEAF-B398A552EA30}"/>
              </a:ext>
            </a:extLst>
          </p:cNvPr>
          <p:cNvSpPr txBox="1"/>
          <p:nvPr/>
        </p:nvSpPr>
        <p:spPr>
          <a:xfrm>
            <a:off x="1635420" y="818463"/>
            <a:ext cx="15017159" cy="697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 i="1" spc="-96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spc="-96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800" b="1" i="1" spc="-9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-96" dirty="0" err="1"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lang="en-US" sz="4800" b="1" i="1" spc="-9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-96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b="1" i="1" spc="-9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-96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i="1" spc="-9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-96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i="1" spc="-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114EFEBA-4025-478C-8161-5845F9208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88" y="2183040"/>
            <a:ext cx="13360622" cy="4495800"/>
          </a:xfrm>
          <a:prstGeom prst="rect">
            <a:avLst/>
          </a:prstGeom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011A917F-006E-4206-83CB-900FC84D6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44800" y="3924300"/>
            <a:ext cx="2579786" cy="6362700"/>
          </a:xfrm>
          <a:prstGeom prst="rect">
            <a:avLst/>
          </a:prstGeom>
        </p:spPr>
      </p:pic>
      <p:pic>
        <p:nvPicPr>
          <p:cNvPr id="28" name="y2mate.com - KARAOKE EM ĐI TRONG TƯƠI XANH MELODY CHỦ ĐỀ 6 SGK ÂM NHẠC 6 CHÂN TRỜI SÁNG TẠO_360p(2)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64B738BC-7239-49D0-9165-6066BC5F5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14" y="8698599"/>
            <a:ext cx="1539875" cy="1539875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EC186AC2-D2D6-43EF-AC93-BBC71C9ED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15" y="6137223"/>
            <a:ext cx="4252686" cy="27681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792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B4F32DA-D2E6-45A1-B190-43F2B2A34BF8}"/>
              </a:ext>
            </a:extLst>
          </p:cNvPr>
          <p:cNvSpPr txBox="1"/>
          <p:nvPr/>
        </p:nvSpPr>
        <p:spPr>
          <a:xfrm>
            <a:off x="5181600" y="852766"/>
            <a:ext cx="732606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5400" b="1" spc="-9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778A63-BCEE-4B86-AB01-D73C84BD2332}"/>
              </a:ext>
            </a:extLst>
          </p:cNvPr>
          <p:cNvSpPr/>
          <p:nvPr/>
        </p:nvSpPr>
        <p:spPr>
          <a:xfrm>
            <a:off x="559592" y="2018015"/>
            <a:ext cx="11556208" cy="1782981"/>
          </a:xfrm>
          <a:prstGeom prst="roundRect">
            <a:avLst/>
          </a:prstGeom>
          <a:solidFill>
            <a:srgbClr val="FDF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249DAC-578C-451C-8D4D-E5167992118A}"/>
              </a:ext>
            </a:extLst>
          </p:cNvPr>
          <p:cNvSpPr/>
          <p:nvPr/>
        </p:nvSpPr>
        <p:spPr>
          <a:xfrm>
            <a:off x="559592" y="4327584"/>
            <a:ext cx="11556207" cy="1782981"/>
          </a:xfrm>
          <a:prstGeom prst="roundRect">
            <a:avLst/>
          </a:prstGeom>
          <a:solidFill>
            <a:srgbClr val="FDF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B5AA4F-6D25-4F48-840F-A6A51DBE4C47}"/>
              </a:ext>
            </a:extLst>
          </p:cNvPr>
          <p:cNvSpPr/>
          <p:nvPr/>
        </p:nvSpPr>
        <p:spPr>
          <a:xfrm>
            <a:off x="559591" y="6632666"/>
            <a:ext cx="11556207" cy="1782981"/>
          </a:xfrm>
          <a:prstGeom prst="roundRect">
            <a:avLst/>
          </a:prstGeom>
          <a:solidFill>
            <a:srgbClr val="FDF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r-FR" sz="32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fr-FR" sz="32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2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32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2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fr-FR" sz="32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fr-FR" sz="32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9E2EF11-BD49-41D4-9F2D-441867277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01108" y="2894116"/>
            <a:ext cx="2929551" cy="7391070"/>
          </a:xfrm>
          <a:prstGeom prst="rect">
            <a:avLst/>
          </a:prstGeom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0FCEFBF8-149A-442E-9218-5E75BF82E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1273" y="5497592"/>
            <a:ext cx="5940942" cy="4493513"/>
          </a:xfrm>
          <a:prstGeom prst="rect">
            <a:avLst/>
          </a:prstGeom>
        </p:spPr>
      </p:pic>
      <p:pic>
        <p:nvPicPr>
          <p:cNvPr id="18" name="y2mate.com - KARAOKE EM ĐI TRONG TƯƠI XANH MELODY CHỦ ĐỀ 6 SGK ÂM NHẠC 6 CHÂN TRỜI SÁNG TẠO_360p(2)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EE58DF92-7CD5-4F9E-BC6D-68570B99C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14" y="8698599"/>
            <a:ext cx="1539875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39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792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/>
      <p:bldP spid="9" grpId="0" animBg="1"/>
      <p:bldP spid="11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0"/>
          <p:cNvSpPr/>
          <p:nvPr/>
        </p:nvSpPr>
        <p:spPr>
          <a:xfrm>
            <a:off x="0" y="8918133"/>
            <a:ext cx="18288000" cy="1368867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0D910333-EC87-4BF9-983E-47BF660313DB}"/>
              </a:ext>
            </a:extLst>
          </p:cNvPr>
          <p:cNvSpPr txBox="1"/>
          <p:nvPr/>
        </p:nvSpPr>
        <p:spPr>
          <a:xfrm>
            <a:off x="5480966" y="956606"/>
            <a:ext cx="732606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5400" b="1" spc="-96" dirty="0">
                <a:solidFill>
                  <a:srgbClr val="EB5D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11C269-DB67-41E5-9686-AE6A2729F316}"/>
              </a:ext>
            </a:extLst>
          </p:cNvPr>
          <p:cNvSpPr txBox="1"/>
          <p:nvPr/>
        </p:nvSpPr>
        <p:spPr>
          <a:xfrm>
            <a:off x="2760601" y="1746433"/>
            <a:ext cx="12766797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ca,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ca,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tốp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ca)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fr-FR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3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fr-FR" sz="3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fr-FR" sz="3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y2mate.com - KARAOKE EM ĐI TRONG TƯƠI XANH MELODY CHỦ ĐỀ 6 SGK ÂM NHẠC 6 CHÂN TRỜI SÁNG TẠO_360p(2)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42265F23-2AE7-4BC2-871E-EEC44F636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14" y="8698599"/>
            <a:ext cx="1539875" cy="153987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7161C569-256F-40FE-A8AE-79DAC344A7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419600" y="4229100"/>
            <a:ext cx="9144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1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792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/>
          <p:nvPr/>
        </p:nvSpPr>
        <p:spPr>
          <a:xfrm>
            <a:off x="3558572" y="819874"/>
            <a:ext cx="11170856" cy="121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136368" y="5274707"/>
            <a:ext cx="2840638" cy="826640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F87846B-C892-4106-AD19-FDE4B2FE65C7}"/>
              </a:ext>
            </a:extLst>
          </p:cNvPr>
          <p:cNvGrpSpPr/>
          <p:nvPr/>
        </p:nvGrpSpPr>
        <p:grpSpPr>
          <a:xfrm>
            <a:off x="1164817" y="2886964"/>
            <a:ext cx="7028142" cy="5357505"/>
            <a:chOff x="968331" y="2886964"/>
            <a:chExt cx="7028142" cy="5357505"/>
          </a:xfrm>
        </p:grpSpPr>
        <p:grpSp>
          <p:nvGrpSpPr>
            <p:cNvPr id="12" name="Group 12"/>
            <p:cNvGrpSpPr/>
            <p:nvPr/>
          </p:nvGrpSpPr>
          <p:grpSpPr>
            <a:xfrm>
              <a:off x="968331" y="3715889"/>
              <a:ext cx="7028142" cy="4528580"/>
              <a:chOff x="0" y="0"/>
              <a:chExt cx="6307725" cy="6038106"/>
            </a:xfrm>
          </p:grpSpPr>
          <p:grpSp>
            <p:nvGrpSpPr>
              <p:cNvPr id="13" name="Group 13"/>
              <p:cNvGrpSpPr/>
              <p:nvPr/>
            </p:nvGrpSpPr>
            <p:grpSpPr>
              <a:xfrm>
                <a:off x="0" y="0"/>
                <a:ext cx="6307725" cy="6038106"/>
                <a:chOff x="0" y="0"/>
                <a:chExt cx="1600293" cy="1531890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1600293" cy="1531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93" h="1531890">
                      <a:moveTo>
                        <a:pt x="1475833" y="1531890"/>
                      </a:moveTo>
                      <a:lnTo>
                        <a:pt x="124460" y="1531890"/>
                      </a:lnTo>
                      <a:cubicBezTo>
                        <a:pt x="55880" y="1531890"/>
                        <a:pt x="0" y="1476010"/>
                        <a:pt x="0" y="1407430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475833" y="0"/>
                      </a:lnTo>
                      <a:cubicBezTo>
                        <a:pt x="1544413" y="0"/>
                        <a:pt x="1600293" y="55880"/>
                        <a:pt x="1600293" y="124460"/>
                      </a:cubicBezTo>
                      <a:lnTo>
                        <a:pt x="1600293" y="1407430"/>
                      </a:lnTo>
                      <a:cubicBezTo>
                        <a:pt x="1600293" y="1476010"/>
                        <a:pt x="1544413" y="1531890"/>
                        <a:pt x="1475833" y="1531890"/>
                      </a:cubicBezTo>
                      <a:close/>
                    </a:path>
                  </a:pathLst>
                </a:custGeom>
                <a:solidFill>
                  <a:srgbClr val="FFBAB3"/>
                </a:solidFill>
              </p:spPr>
            </p:sp>
          </p:grpSp>
          <p:sp>
            <p:nvSpPr>
              <p:cNvPr id="15" name="TextBox 15"/>
              <p:cNvSpPr txBox="1"/>
              <p:nvPr/>
            </p:nvSpPr>
            <p:spPr>
              <a:xfrm>
                <a:off x="721497" y="2137600"/>
                <a:ext cx="5183292" cy="184811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pt-BR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 hát nhuần nhuyễn bài hát </a:t>
                </a:r>
                <a:r>
                  <a:rPr lang="pt-BR" sz="32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:r>
                  <a:rPr lang="pt-BR" sz="3200" b="1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Em đi trong tươi xanh</a:t>
                </a:r>
                <a:r>
                  <a:rPr lang="pt-BR" sz="32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239F6AA-9A2E-42C6-AA19-371F643D8FD1}"/>
                </a:ext>
              </a:extLst>
            </p:cNvPr>
            <p:cNvGrpSpPr/>
            <p:nvPr/>
          </p:nvGrpSpPr>
          <p:grpSpPr>
            <a:xfrm>
              <a:off x="3637746" y="2886964"/>
              <a:ext cx="1689312" cy="1689312"/>
              <a:chOff x="3331799" y="2871233"/>
              <a:chExt cx="1689312" cy="1689312"/>
            </a:xfrm>
          </p:grpSpPr>
          <p:grpSp>
            <p:nvGrpSpPr>
              <p:cNvPr id="17" name="Group 17"/>
              <p:cNvGrpSpPr/>
              <p:nvPr/>
            </p:nvGrpSpPr>
            <p:grpSpPr>
              <a:xfrm>
                <a:off x="3331799" y="2871233"/>
                <a:ext cx="1689312" cy="1689312"/>
                <a:chOff x="0" y="0"/>
                <a:chExt cx="6350000" cy="6350000"/>
              </a:xfrm>
            </p:grpSpPr>
            <p:sp>
              <p:nvSpPr>
                <p:cNvPr id="18" name="Freeform 18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FFBAB3"/>
                </a:solidFill>
              </p:spPr>
            </p:sp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7129571-EFBA-47F9-9CCF-266BC967C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570260" y="3079675"/>
                <a:ext cx="1142869" cy="1017153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FBD84F-11D9-4936-98B5-534E2DE39F8B}"/>
              </a:ext>
            </a:extLst>
          </p:cNvPr>
          <p:cNvGrpSpPr/>
          <p:nvPr/>
        </p:nvGrpSpPr>
        <p:grpSpPr>
          <a:xfrm>
            <a:off x="8860977" y="2886964"/>
            <a:ext cx="7028142" cy="5357505"/>
            <a:chOff x="8481255" y="2886964"/>
            <a:chExt cx="7028142" cy="5357505"/>
          </a:xfrm>
        </p:grpSpPr>
        <p:grpSp>
          <p:nvGrpSpPr>
            <p:cNvPr id="2" name="Group 2"/>
            <p:cNvGrpSpPr/>
            <p:nvPr/>
          </p:nvGrpSpPr>
          <p:grpSpPr>
            <a:xfrm>
              <a:off x="8481255" y="3715889"/>
              <a:ext cx="7028142" cy="4528580"/>
              <a:chOff x="0" y="0"/>
              <a:chExt cx="6307725" cy="6038106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0" y="0"/>
                <a:ext cx="6307725" cy="6038106"/>
                <a:chOff x="0" y="0"/>
                <a:chExt cx="1600293" cy="153189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0"/>
                  <a:ext cx="1600293" cy="1531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93" h="1531890">
                      <a:moveTo>
                        <a:pt x="1475833" y="1531890"/>
                      </a:moveTo>
                      <a:lnTo>
                        <a:pt x="124460" y="1531890"/>
                      </a:lnTo>
                      <a:cubicBezTo>
                        <a:pt x="55880" y="1531890"/>
                        <a:pt x="0" y="1476010"/>
                        <a:pt x="0" y="1407430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475833" y="0"/>
                      </a:lnTo>
                      <a:cubicBezTo>
                        <a:pt x="1544413" y="0"/>
                        <a:pt x="1600293" y="55880"/>
                        <a:pt x="1600293" y="124460"/>
                      </a:cubicBezTo>
                      <a:lnTo>
                        <a:pt x="1600293" y="1407430"/>
                      </a:lnTo>
                      <a:cubicBezTo>
                        <a:pt x="1600293" y="1476010"/>
                        <a:pt x="1544413" y="1531890"/>
                        <a:pt x="1475833" y="1531890"/>
                      </a:cubicBezTo>
                      <a:close/>
                    </a:path>
                  </a:pathLst>
                </a:custGeom>
                <a:solidFill>
                  <a:srgbClr val="FFBAB3"/>
                </a:solidFill>
              </p:spPr>
            </p:sp>
          </p:grpSp>
          <p:sp>
            <p:nvSpPr>
              <p:cNvPr id="5" name="TextBox 5"/>
              <p:cNvSpPr txBox="1"/>
              <p:nvPr/>
            </p:nvSpPr>
            <p:spPr>
              <a:xfrm>
                <a:off x="195706" y="1152097"/>
                <a:ext cx="5916313" cy="402306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Chuẩn bị nội dung tiết học sau: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3200" b="1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“Nhạc cụ giai điệu: Bài thực hành số 5 nhạc cụ sáo recorder hoặc kèn phím”</a:t>
                </a:r>
                <a:endParaRPr lang="en-US" sz="32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34CCA8-D624-4E81-8DF8-E05495A64F9A}"/>
                </a:ext>
              </a:extLst>
            </p:cNvPr>
            <p:cNvGrpSpPr/>
            <p:nvPr/>
          </p:nvGrpSpPr>
          <p:grpSpPr>
            <a:xfrm>
              <a:off x="11158433" y="2886964"/>
              <a:ext cx="1689312" cy="1689312"/>
              <a:chOff x="8307107" y="2871233"/>
              <a:chExt cx="1689312" cy="1689312"/>
            </a:xfrm>
          </p:grpSpPr>
          <p:grpSp>
            <p:nvGrpSpPr>
              <p:cNvPr id="22" name="Group 22"/>
              <p:cNvGrpSpPr/>
              <p:nvPr/>
            </p:nvGrpSpPr>
            <p:grpSpPr>
              <a:xfrm>
                <a:off x="8307107" y="2871233"/>
                <a:ext cx="1689312" cy="1689312"/>
                <a:chOff x="0" y="0"/>
                <a:chExt cx="6350000" cy="6350000"/>
              </a:xfrm>
            </p:grpSpPr>
            <p:sp>
              <p:nvSpPr>
                <p:cNvPr id="23" name="Freeform 23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FFBAB3"/>
                </a:solidFill>
              </p:spPr>
            </p:sp>
          </p:grp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4597BA7-44E2-426D-8797-BEB7ED935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641088" y="3203620"/>
                <a:ext cx="1005824" cy="88386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4415" y="1396984"/>
            <a:ext cx="16639170" cy="749303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848099" y="3390900"/>
            <a:ext cx="10591801" cy="2868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20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44800" y="369678"/>
            <a:ext cx="2437194" cy="23945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8E703B-78DE-45A5-BF73-2BE0504259BA}"/>
              </a:ext>
            </a:extLst>
          </p:cNvPr>
          <p:cNvSpPr txBox="1"/>
          <p:nvPr/>
        </p:nvSpPr>
        <p:spPr>
          <a:xfrm>
            <a:off x="6551688" y="387326"/>
            <a:ext cx="5184624" cy="1231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ACE823-38FF-440E-96A5-12ED60706E80}"/>
              </a:ext>
            </a:extLst>
          </p:cNvPr>
          <p:cNvSpPr txBox="1"/>
          <p:nvPr/>
        </p:nvSpPr>
        <p:spPr>
          <a:xfrm>
            <a:off x="3971925" y="1938385"/>
            <a:ext cx="1034415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nghe bài hát </a:t>
            </a:r>
            <a:r>
              <a:rPr lang="nl-NL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đi trong tươi xanh</a:t>
            </a:r>
            <a:r>
              <a:rPr lang="nl-NL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thực hiện vận động cơ thể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Em đi trong tươi xanh -Thùy Chi &amp; Thiện Thanh (mp3cut.net)">
            <a:hlinkClick r:id="" action="ppaction://media"/>
            <a:extLst>
              <a:ext uri="{FF2B5EF4-FFF2-40B4-BE49-F238E27FC236}">
                <a16:creationId xmlns:a16="http://schemas.microsoft.com/office/drawing/2014/main" id="{B242DECD-9186-41C3-8CD6-5C570721F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078" y="8392408"/>
            <a:ext cx="1651671" cy="1651671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43316729-4B51-4C5A-92B8-6A5F1B4669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5000" y="3895464"/>
            <a:ext cx="7543800" cy="60727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81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68603" y="1477524"/>
            <a:ext cx="14350795" cy="73319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80202" y="5026801"/>
            <a:ext cx="3278390" cy="808571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711579" y="2224127"/>
            <a:ext cx="10864842" cy="2415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5400" b="1" kern="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23: HÁT: BÀI HÁT </a:t>
            </a:r>
          </a:p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5400" b="1" kern="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pt-BR" sz="5400" b="1" i="1" kern="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ĐI TRONG TƯƠI XANH</a:t>
            </a:r>
            <a:r>
              <a:rPr lang="pt-BR" sz="5400" b="1" kern="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endParaRPr lang="en-US" sz="5400" b="1" kern="0" cap="all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450" y="4777248"/>
            <a:ext cx="2933052" cy="89621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03024" y="-1197272"/>
            <a:ext cx="2437194" cy="23945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AD232F-4F4B-4C41-B785-B9E1F7EBF901}"/>
              </a:ext>
            </a:extLst>
          </p:cNvPr>
          <p:cNvSpPr txBox="1"/>
          <p:nvPr/>
        </p:nvSpPr>
        <p:spPr>
          <a:xfrm>
            <a:off x="4572000" y="5026801"/>
            <a:ext cx="9144000" cy="2508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5400" b="1" kern="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NHẠC CỤ TIẾT TẤU: </a:t>
            </a:r>
          </a:p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5400" b="1" i="1" kern="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THỰC HÀNH SỐ </a:t>
            </a:r>
            <a:r>
              <a:rPr lang="pt-BR" sz="5400" b="1" i="1" kern="0" cap="all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endParaRPr lang="en-US" sz="5400" b="1" i="1" kern="0" cap="all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30397C-AAEF-4028-AB44-478B01D6E12F}"/>
              </a:ext>
            </a:extLst>
          </p:cNvPr>
          <p:cNvCxnSpPr/>
          <p:nvPr/>
        </p:nvCxnSpPr>
        <p:spPr>
          <a:xfrm>
            <a:off x="4191000" y="5003688"/>
            <a:ext cx="9906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94F422C-C5CE-4656-9018-27F02C1789D8}"/>
              </a:ext>
            </a:extLst>
          </p:cNvPr>
          <p:cNvSpPr txBox="1"/>
          <p:nvPr/>
        </p:nvSpPr>
        <p:spPr>
          <a:xfrm>
            <a:off x="4305591" y="3069447"/>
            <a:ext cx="10041822" cy="363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8000" b="1" kern="0" cap="all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ĐỀ 6:</a:t>
            </a:r>
          </a:p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8000" b="1" i="1" kern="0" cap="all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 VUI HÒA CA</a:t>
            </a:r>
            <a:endParaRPr lang="en-US" sz="8000" b="1" i="1" kern="0" cap="all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9525"/>
            <a:ext cx="18288000" cy="10296525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4B51ECA4-B96C-4825-9962-124F0AFB0037}"/>
              </a:ext>
            </a:extLst>
          </p:cNvPr>
          <p:cNvSpPr txBox="1"/>
          <p:nvPr/>
        </p:nvSpPr>
        <p:spPr>
          <a:xfrm>
            <a:off x="5223026" y="1251938"/>
            <a:ext cx="7841948" cy="79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TÌM HIỂU BÀI HÁT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82FAEC-E147-4BDC-AE42-9E87675D8272}"/>
              </a:ext>
            </a:extLst>
          </p:cNvPr>
          <p:cNvGrpSpPr/>
          <p:nvPr/>
        </p:nvGrpSpPr>
        <p:grpSpPr>
          <a:xfrm>
            <a:off x="685800" y="2550668"/>
            <a:ext cx="8765052" cy="7164832"/>
            <a:chOff x="685800" y="2550668"/>
            <a:chExt cx="8765052" cy="7164832"/>
          </a:xfrm>
        </p:grpSpPr>
        <p:grpSp>
          <p:nvGrpSpPr>
            <p:cNvPr id="10" name="Group 14">
              <a:extLst>
                <a:ext uri="{FF2B5EF4-FFF2-40B4-BE49-F238E27FC236}">
                  <a16:creationId xmlns:a16="http://schemas.microsoft.com/office/drawing/2014/main" id="{51CA8DF2-C472-4EAE-AEE3-D184C1ECDFF9}"/>
                </a:ext>
              </a:extLst>
            </p:cNvPr>
            <p:cNvGrpSpPr/>
            <p:nvPr/>
          </p:nvGrpSpPr>
          <p:grpSpPr>
            <a:xfrm>
              <a:off x="685800" y="2550668"/>
              <a:ext cx="8765052" cy="7164832"/>
              <a:chOff x="0" y="0"/>
              <a:chExt cx="2745176" cy="746536"/>
            </a:xfrm>
          </p:grpSpPr>
          <p:sp>
            <p:nvSpPr>
              <p:cNvPr id="13" name="Freeform 15">
                <a:extLst>
                  <a:ext uri="{FF2B5EF4-FFF2-40B4-BE49-F238E27FC236}">
                    <a16:creationId xmlns:a16="http://schemas.microsoft.com/office/drawing/2014/main" id="{3DCD2412-3587-4605-BC55-5DC65742C7B1}"/>
                  </a:ext>
                </a:extLst>
              </p:cNvPr>
              <p:cNvSpPr/>
              <p:nvPr/>
            </p:nvSpPr>
            <p:spPr>
              <a:xfrm>
                <a:off x="0" y="0"/>
                <a:ext cx="2745176" cy="746536"/>
              </a:xfrm>
              <a:custGeom>
                <a:avLst/>
                <a:gdLst/>
                <a:ahLst/>
                <a:cxnLst/>
                <a:rect l="l" t="t" r="r" b="b"/>
                <a:pathLst>
                  <a:path w="2745176" h="746536">
                    <a:moveTo>
                      <a:pt x="2620715" y="746536"/>
                    </a:moveTo>
                    <a:lnTo>
                      <a:pt x="124460" y="746536"/>
                    </a:lnTo>
                    <a:cubicBezTo>
                      <a:pt x="55880" y="746536"/>
                      <a:pt x="0" y="690656"/>
                      <a:pt x="0" y="6220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20716" y="0"/>
                    </a:lnTo>
                    <a:cubicBezTo>
                      <a:pt x="2689296" y="0"/>
                      <a:pt x="2745176" y="55880"/>
                      <a:pt x="2745176" y="124460"/>
                    </a:cubicBezTo>
                    <a:lnTo>
                      <a:pt x="2745176" y="622076"/>
                    </a:lnTo>
                    <a:cubicBezTo>
                      <a:pt x="2745176" y="690656"/>
                      <a:pt x="2689296" y="746536"/>
                      <a:pt x="2620716" y="746536"/>
                    </a:cubicBezTo>
                    <a:close/>
                  </a:path>
                </a:pathLst>
              </a:custGeom>
              <a:solidFill>
                <a:srgbClr val="FDF9DE"/>
              </a:solidFill>
            </p:spPr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F23BBB-80A0-4FA6-9EC6-ABE5D5268545}"/>
                </a:ext>
              </a:extLst>
            </p:cNvPr>
            <p:cNvGrpSpPr/>
            <p:nvPr/>
          </p:nvGrpSpPr>
          <p:grpSpPr>
            <a:xfrm>
              <a:off x="1029726" y="3187188"/>
              <a:ext cx="8077199" cy="5891791"/>
              <a:chOff x="588629" y="3304037"/>
              <a:chExt cx="8602735" cy="5891791"/>
            </a:xfrm>
          </p:grpSpPr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3E02DFC1-32C3-4D51-ABFF-B2B973A9B12A}"/>
                  </a:ext>
                </a:extLst>
              </p:cNvPr>
              <p:cNvSpPr txBox="1"/>
              <p:nvPr/>
            </p:nvSpPr>
            <p:spPr>
              <a:xfrm>
                <a:off x="588629" y="5143500"/>
                <a:ext cx="8558615" cy="40523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hát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tươi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xanh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do ai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hát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điệu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Nội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dung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hát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hát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</a:p>
            </p:txBody>
          </p:sp>
          <p:sp>
            <p:nvSpPr>
              <p:cNvPr id="8" name="TextBox 4">
                <a:extLst>
                  <a:ext uri="{FF2B5EF4-FFF2-40B4-BE49-F238E27FC236}">
                    <a16:creationId xmlns:a16="http://schemas.microsoft.com/office/drawing/2014/main" id="{0ADF1927-1F53-4DB5-9E16-317CD5C430E1}"/>
                  </a:ext>
                </a:extLst>
              </p:cNvPr>
              <p:cNvSpPr txBox="1"/>
              <p:nvPr/>
            </p:nvSpPr>
            <p:spPr>
              <a:xfrm>
                <a:off x="773347" y="3304037"/>
                <a:ext cx="8418017" cy="15593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nghe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hát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endParaRPr lang="en-US" sz="36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 descr="Application, Excel&#10;&#10;Description automatically generated">
            <a:extLst>
              <a:ext uri="{FF2B5EF4-FFF2-40B4-BE49-F238E27FC236}">
                <a16:creationId xmlns:a16="http://schemas.microsoft.com/office/drawing/2014/main" id="{0FF4CCBB-B3B6-4BF3-BCC6-0371C96A4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212" y="2359266"/>
            <a:ext cx="7643107" cy="7356234"/>
          </a:xfrm>
          <a:prstGeom prst="rect">
            <a:avLst/>
          </a:prstGeom>
        </p:spPr>
      </p:pic>
      <p:pic>
        <p:nvPicPr>
          <p:cNvPr id="16" name="Em đi trong tươi xanh -Thùy Chi &amp; Thiện Thanh (mp3cut.net)">
            <a:hlinkClick r:id="" action="ppaction://media"/>
            <a:extLst>
              <a:ext uri="{FF2B5EF4-FFF2-40B4-BE49-F238E27FC236}">
                <a16:creationId xmlns:a16="http://schemas.microsoft.com/office/drawing/2014/main" id="{B898C973-C359-47D4-B560-4A264D0E2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80" y="9159180"/>
            <a:ext cx="1192840" cy="11928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38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3343D-7886-4F8B-9885-18A751CB4426}"/>
              </a:ext>
            </a:extLst>
          </p:cNvPr>
          <p:cNvSpPr txBox="1"/>
          <p:nvPr/>
        </p:nvSpPr>
        <p:spPr>
          <a:xfrm>
            <a:off x="838200" y="1028700"/>
            <a:ext cx="9220200" cy="7168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Tx/>
              <a:buChar char="-"/>
            </a:pPr>
            <a:r>
              <a:rPr lang="vi-VN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vi-V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vi-V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Thanh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Tx/>
              <a:buChar char="-"/>
            </a:pP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bay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uyển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Tx/>
              <a:buChar char="-"/>
            </a:pP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…”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“…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bao la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non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dung: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132226D4-3710-4EB0-A432-E436725E7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495300"/>
            <a:ext cx="5638800" cy="788487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6917ADA8-E6B7-4DE9-9635-3FB01615A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96400" y="6430534"/>
            <a:ext cx="3667269" cy="23870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3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352786"/>
            <a:ext cx="2546846" cy="5910401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61987008-060D-49B0-A126-DB73BB1BB1BF}"/>
              </a:ext>
            </a:extLst>
          </p:cNvPr>
          <p:cNvSpPr txBox="1"/>
          <p:nvPr/>
        </p:nvSpPr>
        <p:spPr>
          <a:xfrm>
            <a:off x="4249276" y="461948"/>
            <a:ext cx="8866924" cy="1194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5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II. HỌC HÁT BÀI HÁT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1F48B0-A0A8-4C41-9DB8-C49B571DC265}"/>
              </a:ext>
            </a:extLst>
          </p:cNvPr>
          <p:cNvGrpSpPr/>
          <p:nvPr/>
        </p:nvGrpSpPr>
        <p:grpSpPr>
          <a:xfrm>
            <a:off x="4491738" y="1261503"/>
            <a:ext cx="8866924" cy="1292292"/>
            <a:chOff x="4575114" y="799991"/>
            <a:chExt cx="8866924" cy="1292292"/>
          </a:xfrm>
        </p:grpSpPr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id="{15FA287C-0297-4531-95EC-5F7211A277B6}"/>
                </a:ext>
              </a:extLst>
            </p:cNvPr>
            <p:cNvSpPr/>
            <p:nvPr/>
          </p:nvSpPr>
          <p:spPr>
            <a:xfrm>
              <a:off x="5469875" y="799991"/>
              <a:ext cx="6788292" cy="1292292"/>
            </a:xfrm>
            <a:prstGeom prst="rect">
              <a:avLst/>
            </a:prstGeom>
            <a:solidFill>
              <a:srgbClr val="FFBAB3"/>
            </a:solidFill>
          </p:spPr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8FF50794-0255-497F-994A-9327B821A634}"/>
                </a:ext>
              </a:extLst>
            </p:cNvPr>
            <p:cNvSpPr txBox="1"/>
            <p:nvPr/>
          </p:nvSpPr>
          <p:spPr>
            <a:xfrm>
              <a:off x="4575114" y="1101996"/>
              <a:ext cx="886692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9405897-2D93-4BBE-8D79-2B0BF2C25A08}"/>
              </a:ext>
            </a:extLst>
          </p:cNvPr>
          <p:cNvSpPr txBox="1"/>
          <p:nvPr/>
        </p:nvSpPr>
        <p:spPr>
          <a:xfrm>
            <a:off x="2667000" y="2402658"/>
            <a:ext cx="5562600" cy="59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 đi trong tươi xanh </a:t>
            </a:r>
            <a:endParaRPr lang="en-US" sz="3200" b="0" i="0" dirty="0">
              <a:solidFill>
                <a:srgbClr val="03030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Chim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tung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0" i="0" dirty="0">
              <a:solidFill>
                <a:srgbClr val="03030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Mênh mang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0" i="0" dirty="0">
              <a:solidFill>
                <a:srgbClr val="03030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sao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0303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 đi trong tươi xanh </a:t>
            </a:r>
            <a:endParaRPr lang="en-US" sz="3200" b="0" i="0" dirty="0">
              <a:solidFill>
                <a:srgbClr val="03030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Thơm hương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bay quanh </a:t>
            </a:r>
            <a:endParaRPr lang="en-US" sz="3200" b="0" i="0" dirty="0">
              <a:solidFill>
                <a:srgbClr val="03030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ngân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0" i="0" dirty="0">
              <a:solidFill>
                <a:srgbClr val="03030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y2mate.com - KARAOKE EM ĐI TRONG TƯƠI XANH MELODY CHỦ ĐỀ 6 SGK ÂM NHẠC 6 CHÂN TRỜI SÁNG TẠO_36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F110BF0-5979-4C7E-A9C8-A245E7804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5200" y="2720831"/>
            <a:ext cx="8382000" cy="4714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4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0"/>
          <p:cNvSpPr/>
          <p:nvPr/>
        </p:nvSpPr>
        <p:spPr>
          <a:xfrm>
            <a:off x="0" y="8918133"/>
            <a:ext cx="18288000" cy="1368867"/>
          </a:xfrm>
          <a:prstGeom prst="rect">
            <a:avLst/>
          </a:prstGeom>
          <a:solidFill>
            <a:srgbClr val="84653C"/>
          </a:solidFill>
        </p:spPr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ECDE8C-4F48-4A3E-8998-980CFED3C708}"/>
              </a:ext>
            </a:extLst>
          </p:cNvPr>
          <p:cNvGrpSpPr/>
          <p:nvPr/>
        </p:nvGrpSpPr>
        <p:grpSpPr>
          <a:xfrm>
            <a:off x="4419600" y="615357"/>
            <a:ext cx="8866924" cy="1292292"/>
            <a:chOff x="4575114" y="799991"/>
            <a:chExt cx="8866924" cy="1292292"/>
          </a:xfrm>
        </p:grpSpPr>
        <p:sp>
          <p:nvSpPr>
            <p:cNvPr id="24" name="AutoShape 4">
              <a:extLst>
                <a:ext uri="{FF2B5EF4-FFF2-40B4-BE49-F238E27FC236}">
                  <a16:creationId xmlns:a16="http://schemas.microsoft.com/office/drawing/2014/main" id="{84F1A7B5-68E3-4733-BB8D-94478B1B4BA8}"/>
                </a:ext>
              </a:extLst>
            </p:cNvPr>
            <p:cNvSpPr/>
            <p:nvPr/>
          </p:nvSpPr>
          <p:spPr>
            <a:xfrm>
              <a:off x="5469875" y="799991"/>
              <a:ext cx="6788292" cy="1292292"/>
            </a:xfrm>
            <a:prstGeom prst="rect">
              <a:avLst/>
            </a:prstGeom>
            <a:solidFill>
              <a:srgbClr val="AAC95B"/>
            </a:solidFill>
          </p:spPr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F94273E-5E04-41F1-B324-DFE8C10A97B4}"/>
                </a:ext>
              </a:extLst>
            </p:cNvPr>
            <p:cNvSpPr txBox="1"/>
            <p:nvPr/>
          </p:nvSpPr>
          <p:spPr>
            <a:xfrm>
              <a:off x="4575114" y="1101996"/>
              <a:ext cx="886692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65E6CDB-20D2-4B2C-B866-6B757B22B3DF}"/>
              </a:ext>
            </a:extLst>
          </p:cNvPr>
          <p:cNvSpPr txBox="1"/>
          <p:nvPr/>
        </p:nvSpPr>
        <p:spPr>
          <a:xfrm>
            <a:off x="2895600" y="2457690"/>
            <a:ext cx="5638800" cy="59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 đi trong tươi xanh </a:t>
            </a:r>
            <a:endParaRPr lang="en-US" sz="3200" b="0" i="0" dirty="0">
              <a:solidFill>
                <a:srgbClr val="03030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Bao la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0" i="0" dirty="0">
              <a:solidFill>
                <a:srgbClr val="03030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quang lung linh </a:t>
            </a:r>
            <a:endParaRPr lang="en-US" sz="3200" b="0" i="0" dirty="0">
              <a:solidFill>
                <a:srgbClr val="03030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Trên sông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quang vinh </a:t>
            </a:r>
            <a:endParaRPr lang="en-US" sz="3200" b="0" i="0" dirty="0">
              <a:solidFill>
                <a:srgbClr val="03030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xa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vẫy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0" i="0" dirty="0">
              <a:solidFill>
                <a:srgbClr val="03030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Xôn xao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mơ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0" i="0" dirty="0">
              <a:solidFill>
                <a:srgbClr val="03030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Thênh thang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0" i="0" dirty="0">
              <a:solidFill>
                <a:srgbClr val="03030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sao bay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vi-VN" sz="3200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y2mate.com - KARAOKE EM ĐI TRONG TƯƠI XANH MELODY CHỦ ĐỀ 6 SGK ÂM NHẠC 6 CHÂN TRỜI SÁNG TẠO_360p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24FED376-4700-4467-82DB-AE9348997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3416" y="2705100"/>
            <a:ext cx="7827858" cy="4403170"/>
          </a:xfrm>
          <a:prstGeom prst="rect">
            <a:avLst/>
          </a:prstGeom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6255CF16-CB88-4216-9BB9-F581ACC6A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4352786"/>
            <a:ext cx="2546846" cy="59104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8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grpSp>
        <p:nvGrpSpPr>
          <p:cNvPr id="8" name="Group 8"/>
          <p:cNvGrpSpPr/>
          <p:nvPr/>
        </p:nvGrpSpPr>
        <p:grpSpPr>
          <a:xfrm>
            <a:off x="5086350" y="647700"/>
            <a:ext cx="8115300" cy="2206912"/>
            <a:chOff x="0" y="0"/>
            <a:chExt cx="10820400" cy="294255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820400" cy="2942550"/>
              <a:chOff x="0" y="0"/>
              <a:chExt cx="2745176" cy="74653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45176" cy="746536"/>
              </a:xfrm>
              <a:custGeom>
                <a:avLst/>
                <a:gdLst/>
                <a:ahLst/>
                <a:cxnLst/>
                <a:rect l="l" t="t" r="r" b="b"/>
                <a:pathLst>
                  <a:path w="2745176" h="746536">
                    <a:moveTo>
                      <a:pt x="2620715" y="746536"/>
                    </a:moveTo>
                    <a:lnTo>
                      <a:pt x="124460" y="746536"/>
                    </a:lnTo>
                    <a:cubicBezTo>
                      <a:pt x="55880" y="746536"/>
                      <a:pt x="0" y="690656"/>
                      <a:pt x="0" y="6220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20716" y="0"/>
                    </a:lnTo>
                    <a:cubicBezTo>
                      <a:pt x="2689296" y="0"/>
                      <a:pt x="2745176" y="55880"/>
                      <a:pt x="2745176" y="124460"/>
                    </a:cubicBezTo>
                    <a:lnTo>
                      <a:pt x="2745176" y="622076"/>
                    </a:lnTo>
                    <a:cubicBezTo>
                      <a:pt x="2745176" y="690656"/>
                      <a:pt x="2689296" y="746536"/>
                      <a:pt x="2620716" y="746536"/>
                    </a:cubicBezTo>
                    <a:close/>
                  </a:path>
                </a:pathLst>
              </a:custGeom>
              <a:solidFill>
                <a:srgbClr val="FDF9DE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544224" y="330577"/>
              <a:ext cx="9731952" cy="2281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ts val="7000"/>
                </a:lnSpc>
              </a:pP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tươi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</p:grpSp>
      <p:pic>
        <p:nvPicPr>
          <p:cNvPr id="24" name="Full bài">
            <a:hlinkClick r:id="" action="ppaction://media"/>
            <a:extLst>
              <a:ext uri="{FF2B5EF4-FFF2-40B4-BE49-F238E27FC236}">
                <a16:creationId xmlns:a16="http://schemas.microsoft.com/office/drawing/2014/main" id="{C18F985C-16F5-4ACB-B0E1-59775CFAFA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2850" y="3326323"/>
            <a:ext cx="10782300" cy="6065044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C0FE4ACF-822B-4973-83E5-160D12003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59001" y="5372100"/>
            <a:ext cx="3429000" cy="3507928"/>
          </a:xfrm>
          <a:prstGeom prst="rect">
            <a:avLst/>
          </a:prstGeom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B2B0B4AA-00DE-43B2-8137-13253A8B36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895478"/>
            <a:ext cx="3752850" cy="464749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92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4" name="TextBox 4"/>
          <p:cNvSpPr txBox="1"/>
          <p:nvPr/>
        </p:nvSpPr>
        <p:spPr>
          <a:xfrm>
            <a:off x="5378034" y="1028700"/>
            <a:ext cx="7581900" cy="832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2D6EAD-7FC4-4BBE-A766-C584309EA84D}"/>
              </a:ext>
            </a:extLst>
          </p:cNvPr>
          <p:cNvGrpSpPr/>
          <p:nvPr/>
        </p:nvGrpSpPr>
        <p:grpSpPr>
          <a:xfrm>
            <a:off x="2133600" y="2016517"/>
            <a:ext cx="3219450" cy="8640751"/>
            <a:chOff x="2133600" y="2016517"/>
            <a:chExt cx="3219450" cy="8640751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1F3F7DDF-FB71-4BAA-B5FC-BEA5728AC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2531" y="2016517"/>
              <a:ext cx="2680519" cy="421299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2133600" y="5600700"/>
              <a:ext cx="1599714" cy="5056568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02669C-F733-4D53-8020-1E68306B505C}"/>
              </a:ext>
            </a:extLst>
          </p:cNvPr>
          <p:cNvSpPr/>
          <p:nvPr/>
        </p:nvSpPr>
        <p:spPr>
          <a:xfrm>
            <a:off x="6781800" y="2858868"/>
            <a:ext cx="9525000" cy="3657600"/>
          </a:xfrm>
          <a:prstGeom prst="roundRect">
            <a:avLst/>
          </a:prstGeom>
          <a:solidFill>
            <a:srgbClr val="FDF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707</Words>
  <Application>Microsoft Office PowerPoint</Application>
  <PresentationFormat>Custom</PresentationFormat>
  <Paragraphs>82</Paragraphs>
  <Slides>17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Hương Giang</cp:lastModifiedBy>
  <cp:revision>8</cp:revision>
  <dcterms:created xsi:type="dcterms:W3CDTF">2006-08-16T00:00:00Z</dcterms:created>
  <dcterms:modified xsi:type="dcterms:W3CDTF">2021-09-25T15:51:14Z</dcterms:modified>
  <dc:identifier>DAEqGQzQDHg</dc:identifier>
</cp:coreProperties>
</file>